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43200638" cy="43200638"/>
  <p:notesSz cx="6858000" cy="9144000"/>
  <p:defaultTextStyle>
    <a:defPPr>
      <a:defRPr lang="ja-JP"/>
    </a:defPPr>
    <a:lvl1pPr marL="0" algn="l" defTabSz="3628796" rtl="0" eaLnBrk="1" latinLnBrk="0" hangingPunct="1">
      <a:defRPr kumimoji="1"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kumimoji="1"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kumimoji="1"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kumimoji="1"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kumimoji="1"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kumimoji="1"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kumimoji="1"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kumimoji="1"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kumimoji="1"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15" d="100"/>
          <a:sy n="15" d="100"/>
        </p:scale>
        <p:origin x="172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40048" y="7070108"/>
            <a:ext cx="36720542" cy="15040222"/>
          </a:xfrm>
        </p:spPr>
        <p:txBody>
          <a:bodyPr anchor="b"/>
          <a:lstStyle>
            <a:lvl1pPr algn="ctr">
              <a:defRPr sz="2834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080" y="22690338"/>
            <a:ext cx="32400479" cy="10430151"/>
          </a:xfrm>
        </p:spPr>
        <p:txBody>
          <a:bodyPr/>
          <a:lstStyle>
            <a:lvl1pPr marL="0" indent="0" algn="ctr">
              <a:buNone/>
              <a:defRPr sz="11339"/>
            </a:lvl1pPr>
            <a:lvl2pPr marL="2160041" indent="0" algn="ctr">
              <a:buNone/>
              <a:defRPr sz="9449"/>
            </a:lvl2pPr>
            <a:lvl3pPr marL="4320083" indent="0" algn="ctr">
              <a:buNone/>
              <a:defRPr sz="8504"/>
            </a:lvl3pPr>
            <a:lvl4pPr marL="6480124" indent="0" algn="ctr">
              <a:buNone/>
              <a:defRPr sz="7559"/>
            </a:lvl4pPr>
            <a:lvl5pPr marL="8640166" indent="0" algn="ctr">
              <a:buNone/>
              <a:defRPr sz="7559"/>
            </a:lvl5pPr>
            <a:lvl6pPr marL="10800207" indent="0" algn="ctr">
              <a:buNone/>
              <a:defRPr sz="7559"/>
            </a:lvl6pPr>
            <a:lvl7pPr marL="12960248" indent="0" algn="ctr">
              <a:buNone/>
              <a:defRPr sz="7559"/>
            </a:lvl7pPr>
            <a:lvl8pPr marL="15120290" indent="0" algn="ctr">
              <a:buNone/>
              <a:defRPr sz="7559"/>
            </a:lvl8pPr>
            <a:lvl9pPr marL="17280331" indent="0" algn="ctr">
              <a:buNone/>
              <a:defRPr sz="7559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D350-BB6A-4ACD-A0B1-82CD460B43BC}" type="datetimeFigureOut">
              <a:rPr kumimoji="1" lang="ja-JP" altLang="en-US" smtClean="0"/>
              <a:t>2024/7/10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D55C5-1E43-4E1D-B38F-FC6D40DB92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431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D350-BB6A-4ACD-A0B1-82CD460B43BC}" type="datetimeFigureOut">
              <a:rPr kumimoji="1" lang="ja-JP" altLang="en-US" smtClean="0"/>
              <a:t>2024/7/10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D55C5-1E43-4E1D-B38F-FC6D40DB92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0134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915459" y="2300034"/>
            <a:ext cx="9315138" cy="3661054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70046" y="2300034"/>
            <a:ext cx="27405405" cy="3661054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D350-BB6A-4ACD-A0B1-82CD460B43BC}" type="datetimeFigureOut">
              <a:rPr kumimoji="1" lang="ja-JP" altLang="en-US" smtClean="0"/>
              <a:t>2024/7/10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D55C5-1E43-4E1D-B38F-FC6D40DB92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637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D350-BB6A-4ACD-A0B1-82CD460B43BC}" type="datetimeFigureOut">
              <a:rPr kumimoji="1" lang="ja-JP" altLang="en-US" smtClean="0"/>
              <a:t>2024/7/10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D55C5-1E43-4E1D-B38F-FC6D40DB92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2956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546" y="10770172"/>
            <a:ext cx="37260550" cy="17970262"/>
          </a:xfrm>
        </p:spPr>
        <p:txBody>
          <a:bodyPr anchor="b"/>
          <a:lstStyle>
            <a:lvl1pPr>
              <a:defRPr sz="2834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7546" y="28910440"/>
            <a:ext cx="37260550" cy="9450136"/>
          </a:xfrm>
        </p:spPr>
        <p:txBody>
          <a:bodyPr/>
          <a:lstStyle>
            <a:lvl1pPr marL="0" indent="0">
              <a:buNone/>
              <a:defRPr sz="11339">
                <a:solidFill>
                  <a:schemeClr val="tx1"/>
                </a:solidFill>
              </a:defRPr>
            </a:lvl1pPr>
            <a:lvl2pPr marL="2160041" indent="0">
              <a:buNone/>
              <a:defRPr sz="9449">
                <a:solidFill>
                  <a:schemeClr val="tx1">
                    <a:tint val="75000"/>
                  </a:schemeClr>
                </a:solidFill>
              </a:defRPr>
            </a:lvl2pPr>
            <a:lvl3pPr marL="4320083" indent="0">
              <a:buNone/>
              <a:defRPr sz="8504">
                <a:solidFill>
                  <a:schemeClr val="tx1">
                    <a:tint val="75000"/>
                  </a:schemeClr>
                </a:solidFill>
              </a:defRPr>
            </a:lvl3pPr>
            <a:lvl4pPr marL="6480124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4pPr>
            <a:lvl5pPr marL="8640166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5pPr>
            <a:lvl6pPr marL="10800207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6pPr>
            <a:lvl7pPr marL="12960248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7pPr>
            <a:lvl8pPr marL="15120290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8pPr>
            <a:lvl9pPr marL="17280331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D350-BB6A-4ACD-A0B1-82CD460B43BC}" type="datetimeFigureOut">
              <a:rPr kumimoji="1" lang="ja-JP" altLang="en-US" smtClean="0"/>
              <a:t>2024/7/10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D55C5-1E43-4E1D-B38F-FC6D40DB92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67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70044" y="11500170"/>
            <a:ext cx="18360271" cy="2741040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70323" y="11500170"/>
            <a:ext cx="18360271" cy="2741040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D350-BB6A-4ACD-A0B1-82CD460B43BC}" type="datetimeFigureOut">
              <a:rPr kumimoji="1" lang="ja-JP" altLang="en-US" smtClean="0"/>
              <a:t>2024/7/10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D55C5-1E43-4E1D-B38F-FC6D40DB92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094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1" y="2300044"/>
            <a:ext cx="37260550" cy="835012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5675" y="10590160"/>
            <a:ext cx="18275892" cy="5190073"/>
          </a:xfrm>
        </p:spPr>
        <p:txBody>
          <a:bodyPr anchor="b"/>
          <a:lstStyle>
            <a:lvl1pPr marL="0" indent="0">
              <a:buNone/>
              <a:defRPr sz="11339" b="1"/>
            </a:lvl1pPr>
            <a:lvl2pPr marL="2160041" indent="0">
              <a:buNone/>
              <a:defRPr sz="9449" b="1"/>
            </a:lvl2pPr>
            <a:lvl3pPr marL="4320083" indent="0">
              <a:buNone/>
              <a:defRPr sz="8504" b="1"/>
            </a:lvl3pPr>
            <a:lvl4pPr marL="6480124" indent="0">
              <a:buNone/>
              <a:defRPr sz="7559" b="1"/>
            </a:lvl4pPr>
            <a:lvl5pPr marL="8640166" indent="0">
              <a:buNone/>
              <a:defRPr sz="7559" b="1"/>
            </a:lvl5pPr>
            <a:lvl6pPr marL="10800207" indent="0">
              <a:buNone/>
              <a:defRPr sz="7559" b="1"/>
            </a:lvl6pPr>
            <a:lvl7pPr marL="12960248" indent="0">
              <a:buNone/>
              <a:defRPr sz="7559" b="1"/>
            </a:lvl7pPr>
            <a:lvl8pPr marL="15120290" indent="0">
              <a:buNone/>
              <a:defRPr sz="7559" b="1"/>
            </a:lvl8pPr>
            <a:lvl9pPr marL="17280331" indent="0">
              <a:buNone/>
              <a:defRPr sz="7559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5675" y="15780233"/>
            <a:ext cx="18275892" cy="2321034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70325" y="10590160"/>
            <a:ext cx="18365898" cy="5190073"/>
          </a:xfrm>
        </p:spPr>
        <p:txBody>
          <a:bodyPr anchor="b"/>
          <a:lstStyle>
            <a:lvl1pPr marL="0" indent="0">
              <a:buNone/>
              <a:defRPr sz="11339" b="1"/>
            </a:lvl1pPr>
            <a:lvl2pPr marL="2160041" indent="0">
              <a:buNone/>
              <a:defRPr sz="9449" b="1"/>
            </a:lvl2pPr>
            <a:lvl3pPr marL="4320083" indent="0">
              <a:buNone/>
              <a:defRPr sz="8504" b="1"/>
            </a:lvl3pPr>
            <a:lvl4pPr marL="6480124" indent="0">
              <a:buNone/>
              <a:defRPr sz="7559" b="1"/>
            </a:lvl4pPr>
            <a:lvl5pPr marL="8640166" indent="0">
              <a:buNone/>
              <a:defRPr sz="7559" b="1"/>
            </a:lvl5pPr>
            <a:lvl6pPr marL="10800207" indent="0">
              <a:buNone/>
              <a:defRPr sz="7559" b="1"/>
            </a:lvl6pPr>
            <a:lvl7pPr marL="12960248" indent="0">
              <a:buNone/>
              <a:defRPr sz="7559" b="1"/>
            </a:lvl7pPr>
            <a:lvl8pPr marL="15120290" indent="0">
              <a:buNone/>
              <a:defRPr sz="7559" b="1"/>
            </a:lvl8pPr>
            <a:lvl9pPr marL="17280331" indent="0">
              <a:buNone/>
              <a:defRPr sz="7559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870325" y="15780233"/>
            <a:ext cx="18365898" cy="2321034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D350-BB6A-4ACD-A0B1-82CD460B43BC}" type="datetimeFigureOut">
              <a:rPr kumimoji="1" lang="ja-JP" altLang="en-US" smtClean="0"/>
              <a:t>2024/7/10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D55C5-1E43-4E1D-B38F-FC6D40DB92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457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D350-BB6A-4ACD-A0B1-82CD460B43BC}" type="datetimeFigureOut">
              <a:rPr kumimoji="1" lang="ja-JP" altLang="en-US" smtClean="0"/>
              <a:t>2024/7/10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D55C5-1E43-4E1D-B38F-FC6D40DB92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082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D350-BB6A-4ACD-A0B1-82CD460B43BC}" type="datetimeFigureOut">
              <a:rPr kumimoji="1" lang="ja-JP" altLang="en-US" smtClean="0"/>
              <a:t>2024/7/10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D55C5-1E43-4E1D-B38F-FC6D40DB92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36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1" y="2880042"/>
            <a:ext cx="13933330" cy="10080149"/>
          </a:xfrm>
        </p:spPr>
        <p:txBody>
          <a:bodyPr anchor="b"/>
          <a:lstStyle>
            <a:lvl1pPr>
              <a:defRPr sz="15118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5898" y="6220102"/>
            <a:ext cx="21870323" cy="30700453"/>
          </a:xfrm>
        </p:spPr>
        <p:txBody>
          <a:bodyPr/>
          <a:lstStyle>
            <a:lvl1pPr>
              <a:defRPr sz="15118"/>
            </a:lvl1pPr>
            <a:lvl2pPr>
              <a:defRPr sz="13229"/>
            </a:lvl2pPr>
            <a:lvl3pPr>
              <a:defRPr sz="11339"/>
            </a:lvl3pPr>
            <a:lvl4pPr>
              <a:defRPr sz="9449"/>
            </a:lvl4pPr>
            <a:lvl5pPr>
              <a:defRPr sz="9449"/>
            </a:lvl5pPr>
            <a:lvl6pPr>
              <a:defRPr sz="9449"/>
            </a:lvl6pPr>
            <a:lvl7pPr>
              <a:defRPr sz="9449"/>
            </a:lvl7pPr>
            <a:lvl8pPr>
              <a:defRPr sz="9449"/>
            </a:lvl8pPr>
            <a:lvl9pPr>
              <a:defRPr sz="944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671" y="12960191"/>
            <a:ext cx="13933330" cy="24010358"/>
          </a:xfrm>
        </p:spPr>
        <p:txBody>
          <a:bodyPr/>
          <a:lstStyle>
            <a:lvl1pPr marL="0" indent="0">
              <a:buNone/>
              <a:defRPr sz="7559"/>
            </a:lvl1pPr>
            <a:lvl2pPr marL="2160041" indent="0">
              <a:buNone/>
              <a:defRPr sz="6614"/>
            </a:lvl2pPr>
            <a:lvl3pPr marL="4320083" indent="0">
              <a:buNone/>
              <a:defRPr sz="5669"/>
            </a:lvl3pPr>
            <a:lvl4pPr marL="6480124" indent="0">
              <a:buNone/>
              <a:defRPr sz="4725"/>
            </a:lvl4pPr>
            <a:lvl5pPr marL="8640166" indent="0">
              <a:buNone/>
              <a:defRPr sz="4725"/>
            </a:lvl5pPr>
            <a:lvl6pPr marL="10800207" indent="0">
              <a:buNone/>
              <a:defRPr sz="4725"/>
            </a:lvl6pPr>
            <a:lvl7pPr marL="12960248" indent="0">
              <a:buNone/>
              <a:defRPr sz="4725"/>
            </a:lvl7pPr>
            <a:lvl8pPr marL="15120290" indent="0">
              <a:buNone/>
              <a:defRPr sz="4725"/>
            </a:lvl8pPr>
            <a:lvl9pPr marL="17280331" indent="0">
              <a:buNone/>
              <a:defRPr sz="472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D350-BB6A-4ACD-A0B1-82CD460B43BC}" type="datetimeFigureOut">
              <a:rPr kumimoji="1" lang="ja-JP" altLang="en-US" smtClean="0"/>
              <a:t>2024/7/10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D55C5-1E43-4E1D-B38F-FC6D40DB92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693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1" y="2880042"/>
            <a:ext cx="13933330" cy="10080149"/>
          </a:xfrm>
        </p:spPr>
        <p:txBody>
          <a:bodyPr anchor="b"/>
          <a:lstStyle>
            <a:lvl1pPr>
              <a:defRPr sz="15118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365898" y="6220102"/>
            <a:ext cx="21870323" cy="30700453"/>
          </a:xfrm>
        </p:spPr>
        <p:txBody>
          <a:bodyPr anchor="t"/>
          <a:lstStyle>
            <a:lvl1pPr marL="0" indent="0">
              <a:buNone/>
              <a:defRPr sz="15118"/>
            </a:lvl1pPr>
            <a:lvl2pPr marL="2160041" indent="0">
              <a:buNone/>
              <a:defRPr sz="13229"/>
            </a:lvl2pPr>
            <a:lvl3pPr marL="4320083" indent="0">
              <a:buNone/>
              <a:defRPr sz="11339"/>
            </a:lvl3pPr>
            <a:lvl4pPr marL="6480124" indent="0">
              <a:buNone/>
              <a:defRPr sz="9449"/>
            </a:lvl4pPr>
            <a:lvl5pPr marL="8640166" indent="0">
              <a:buNone/>
              <a:defRPr sz="9449"/>
            </a:lvl5pPr>
            <a:lvl6pPr marL="10800207" indent="0">
              <a:buNone/>
              <a:defRPr sz="9449"/>
            </a:lvl6pPr>
            <a:lvl7pPr marL="12960248" indent="0">
              <a:buNone/>
              <a:defRPr sz="9449"/>
            </a:lvl7pPr>
            <a:lvl8pPr marL="15120290" indent="0">
              <a:buNone/>
              <a:defRPr sz="9449"/>
            </a:lvl8pPr>
            <a:lvl9pPr marL="17280331" indent="0">
              <a:buNone/>
              <a:defRPr sz="9449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671" y="12960191"/>
            <a:ext cx="13933330" cy="24010358"/>
          </a:xfrm>
        </p:spPr>
        <p:txBody>
          <a:bodyPr/>
          <a:lstStyle>
            <a:lvl1pPr marL="0" indent="0">
              <a:buNone/>
              <a:defRPr sz="7559"/>
            </a:lvl1pPr>
            <a:lvl2pPr marL="2160041" indent="0">
              <a:buNone/>
              <a:defRPr sz="6614"/>
            </a:lvl2pPr>
            <a:lvl3pPr marL="4320083" indent="0">
              <a:buNone/>
              <a:defRPr sz="5669"/>
            </a:lvl3pPr>
            <a:lvl4pPr marL="6480124" indent="0">
              <a:buNone/>
              <a:defRPr sz="4725"/>
            </a:lvl4pPr>
            <a:lvl5pPr marL="8640166" indent="0">
              <a:buNone/>
              <a:defRPr sz="4725"/>
            </a:lvl5pPr>
            <a:lvl6pPr marL="10800207" indent="0">
              <a:buNone/>
              <a:defRPr sz="4725"/>
            </a:lvl6pPr>
            <a:lvl7pPr marL="12960248" indent="0">
              <a:buNone/>
              <a:defRPr sz="4725"/>
            </a:lvl7pPr>
            <a:lvl8pPr marL="15120290" indent="0">
              <a:buNone/>
              <a:defRPr sz="4725"/>
            </a:lvl8pPr>
            <a:lvl9pPr marL="17280331" indent="0">
              <a:buNone/>
              <a:defRPr sz="472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D350-BB6A-4ACD-A0B1-82CD460B43BC}" type="datetimeFigureOut">
              <a:rPr kumimoji="1" lang="ja-JP" altLang="en-US" smtClean="0"/>
              <a:t>2024/7/10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D55C5-1E43-4E1D-B38F-FC6D40DB92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308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70044" y="2300044"/>
            <a:ext cx="37260550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0044" y="11500170"/>
            <a:ext cx="37260550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70044" y="40040601"/>
            <a:ext cx="972014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6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AD350-BB6A-4ACD-A0B1-82CD460B43BC}" type="datetimeFigureOut">
              <a:rPr kumimoji="1" lang="ja-JP" altLang="en-US" smtClean="0"/>
              <a:t>2024/7/10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10212" y="40040601"/>
            <a:ext cx="14580215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6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510450" y="40040601"/>
            <a:ext cx="972014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6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D55C5-1E43-4E1D-B38F-FC6D40DB92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132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320083" rtl="0" eaLnBrk="1" latinLnBrk="0" hangingPunct="1">
        <a:lnSpc>
          <a:spcPct val="90000"/>
        </a:lnSpc>
        <a:spcBef>
          <a:spcPct val="0"/>
        </a:spcBef>
        <a:buNone/>
        <a:defRPr kumimoji="1" sz="207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80021" indent="-1080021" algn="l" defTabSz="4320083" rtl="0" eaLnBrk="1" latinLnBrk="0" hangingPunct="1">
        <a:lnSpc>
          <a:spcPct val="90000"/>
        </a:lnSpc>
        <a:spcBef>
          <a:spcPts val="4725"/>
        </a:spcBef>
        <a:buFont typeface="Arial" panose="020B0604020202020204" pitchFamily="34" charset="0"/>
        <a:buChar char="•"/>
        <a:defRPr kumimoji="1" sz="13229" kern="1200">
          <a:solidFill>
            <a:schemeClr val="tx1"/>
          </a:solidFill>
          <a:latin typeface="+mn-lt"/>
          <a:ea typeface="+mn-ea"/>
          <a:cs typeface="+mn-cs"/>
        </a:defRPr>
      </a:lvl1pPr>
      <a:lvl2pPr marL="3240062" indent="-1080021" algn="l" defTabSz="4320083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kumimoji="1" sz="11339" kern="1200">
          <a:solidFill>
            <a:schemeClr val="tx1"/>
          </a:solidFill>
          <a:latin typeface="+mn-lt"/>
          <a:ea typeface="+mn-ea"/>
          <a:cs typeface="+mn-cs"/>
        </a:defRPr>
      </a:lvl2pPr>
      <a:lvl3pPr marL="5400104" indent="-1080021" algn="l" defTabSz="4320083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kumimoji="1" sz="9449" kern="1200">
          <a:solidFill>
            <a:schemeClr val="tx1"/>
          </a:solidFill>
          <a:latin typeface="+mn-lt"/>
          <a:ea typeface="+mn-ea"/>
          <a:cs typeface="+mn-cs"/>
        </a:defRPr>
      </a:lvl3pPr>
      <a:lvl4pPr marL="7560145" indent="-1080021" algn="l" defTabSz="4320083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kumimoji="1" sz="8504" kern="1200">
          <a:solidFill>
            <a:schemeClr val="tx1"/>
          </a:solidFill>
          <a:latin typeface="+mn-lt"/>
          <a:ea typeface="+mn-ea"/>
          <a:cs typeface="+mn-cs"/>
        </a:defRPr>
      </a:lvl4pPr>
      <a:lvl5pPr marL="9720186" indent="-1080021" algn="l" defTabSz="4320083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kumimoji="1" sz="8504" kern="1200">
          <a:solidFill>
            <a:schemeClr val="tx1"/>
          </a:solidFill>
          <a:latin typeface="+mn-lt"/>
          <a:ea typeface="+mn-ea"/>
          <a:cs typeface="+mn-cs"/>
        </a:defRPr>
      </a:lvl5pPr>
      <a:lvl6pPr marL="11880228" indent="-1080021" algn="l" defTabSz="4320083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kumimoji="1" sz="8504" kern="1200">
          <a:solidFill>
            <a:schemeClr val="tx1"/>
          </a:solidFill>
          <a:latin typeface="+mn-lt"/>
          <a:ea typeface="+mn-ea"/>
          <a:cs typeface="+mn-cs"/>
        </a:defRPr>
      </a:lvl6pPr>
      <a:lvl7pPr marL="14040269" indent="-1080021" algn="l" defTabSz="4320083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kumimoji="1" sz="8504" kern="1200">
          <a:solidFill>
            <a:schemeClr val="tx1"/>
          </a:solidFill>
          <a:latin typeface="+mn-lt"/>
          <a:ea typeface="+mn-ea"/>
          <a:cs typeface="+mn-cs"/>
        </a:defRPr>
      </a:lvl7pPr>
      <a:lvl8pPr marL="16200311" indent="-1080021" algn="l" defTabSz="4320083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kumimoji="1" sz="8504" kern="1200">
          <a:solidFill>
            <a:schemeClr val="tx1"/>
          </a:solidFill>
          <a:latin typeface="+mn-lt"/>
          <a:ea typeface="+mn-ea"/>
          <a:cs typeface="+mn-cs"/>
        </a:defRPr>
      </a:lvl8pPr>
      <a:lvl9pPr marL="18360352" indent="-1080021" algn="l" defTabSz="4320083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kumimoji="1" sz="850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20083" rtl="0" eaLnBrk="1" latinLnBrk="0" hangingPunct="1">
        <a:defRPr kumimoji="1" sz="8504" kern="1200">
          <a:solidFill>
            <a:schemeClr val="tx1"/>
          </a:solidFill>
          <a:latin typeface="+mn-lt"/>
          <a:ea typeface="+mn-ea"/>
          <a:cs typeface="+mn-cs"/>
        </a:defRPr>
      </a:lvl1pPr>
      <a:lvl2pPr marL="2160041" algn="l" defTabSz="4320083" rtl="0" eaLnBrk="1" latinLnBrk="0" hangingPunct="1">
        <a:defRPr kumimoji="1"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320083" algn="l" defTabSz="4320083" rtl="0" eaLnBrk="1" latinLnBrk="0" hangingPunct="1">
        <a:defRPr kumimoji="1" sz="8504" kern="1200">
          <a:solidFill>
            <a:schemeClr val="tx1"/>
          </a:solidFill>
          <a:latin typeface="+mn-lt"/>
          <a:ea typeface="+mn-ea"/>
          <a:cs typeface="+mn-cs"/>
        </a:defRPr>
      </a:lvl3pPr>
      <a:lvl4pPr marL="6480124" algn="l" defTabSz="4320083" rtl="0" eaLnBrk="1" latinLnBrk="0" hangingPunct="1">
        <a:defRPr kumimoji="1" sz="8504" kern="1200">
          <a:solidFill>
            <a:schemeClr val="tx1"/>
          </a:solidFill>
          <a:latin typeface="+mn-lt"/>
          <a:ea typeface="+mn-ea"/>
          <a:cs typeface="+mn-cs"/>
        </a:defRPr>
      </a:lvl4pPr>
      <a:lvl5pPr marL="8640166" algn="l" defTabSz="4320083" rtl="0" eaLnBrk="1" latinLnBrk="0" hangingPunct="1">
        <a:defRPr kumimoji="1" sz="8504" kern="1200">
          <a:solidFill>
            <a:schemeClr val="tx1"/>
          </a:solidFill>
          <a:latin typeface="+mn-lt"/>
          <a:ea typeface="+mn-ea"/>
          <a:cs typeface="+mn-cs"/>
        </a:defRPr>
      </a:lvl5pPr>
      <a:lvl6pPr marL="10800207" algn="l" defTabSz="4320083" rtl="0" eaLnBrk="1" latinLnBrk="0" hangingPunct="1">
        <a:defRPr kumimoji="1" sz="8504" kern="1200">
          <a:solidFill>
            <a:schemeClr val="tx1"/>
          </a:solidFill>
          <a:latin typeface="+mn-lt"/>
          <a:ea typeface="+mn-ea"/>
          <a:cs typeface="+mn-cs"/>
        </a:defRPr>
      </a:lvl6pPr>
      <a:lvl7pPr marL="12960248" algn="l" defTabSz="4320083" rtl="0" eaLnBrk="1" latinLnBrk="0" hangingPunct="1">
        <a:defRPr kumimoji="1" sz="8504" kern="1200">
          <a:solidFill>
            <a:schemeClr val="tx1"/>
          </a:solidFill>
          <a:latin typeface="+mn-lt"/>
          <a:ea typeface="+mn-ea"/>
          <a:cs typeface="+mn-cs"/>
        </a:defRPr>
      </a:lvl7pPr>
      <a:lvl8pPr marL="15120290" algn="l" defTabSz="4320083" rtl="0" eaLnBrk="1" latinLnBrk="0" hangingPunct="1">
        <a:defRPr kumimoji="1" sz="8504" kern="1200">
          <a:solidFill>
            <a:schemeClr val="tx1"/>
          </a:solidFill>
          <a:latin typeface="+mn-lt"/>
          <a:ea typeface="+mn-ea"/>
          <a:cs typeface="+mn-cs"/>
        </a:defRPr>
      </a:lvl8pPr>
      <a:lvl9pPr marL="17280331" algn="l" defTabSz="4320083" rtl="0" eaLnBrk="1" latinLnBrk="0" hangingPunct="1">
        <a:defRPr kumimoji="1" sz="85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8527666" y="2790664"/>
            <a:ext cx="2614048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800" dirty="0"/>
              <a:t>横浜市神奈川区の公園に見られる植物の染色体観察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527666" y="5525649"/>
            <a:ext cx="2517450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dirty="0"/>
              <a:t>田中 加奈子（</a:t>
            </a:r>
            <a:r>
              <a:rPr lang="en-US" altLang="ja-JP" sz="6000" dirty="0"/>
              <a:t>3</a:t>
            </a:r>
            <a:r>
              <a:rPr lang="ja-JP" altLang="en-US" sz="6000" dirty="0"/>
              <a:t>年生）、山田 元（</a:t>
            </a:r>
            <a:r>
              <a:rPr lang="en-US" altLang="ja-JP" sz="6000" dirty="0"/>
              <a:t>2</a:t>
            </a:r>
            <a:r>
              <a:rPr lang="ja-JP" altLang="en-US" sz="6000" dirty="0"/>
              <a:t>年生）、鈴木 孝（</a:t>
            </a:r>
            <a:r>
              <a:rPr lang="en-US" altLang="ja-JP" sz="6000" dirty="0"/>
              <a:t>1</a:t>
            </a:r>
            <a:r>
              <a:rPr lang="ja-JP" altLang="en-US" sz="6000" dirty="0"/>
              <a:t>年生</a:t>
            </a:r>
            <a:r>
              <a:rPr lang="ja-JP" altLang="en-US" sz="6000" dirty="0" smtClean="0"/>
              <a:t>）（仮名）（</a:t>
            </a:r>
            <a:r>
              <a:rPr lang="ja-JP" altLang="en-US" sz="6000" dirty="0"/>
              <a:t>顧問：＊＊＊＊教諭）</a:t>
            </a:r>
          </a:p>
          <a:p>
            <a:r>
              <a:rPr lang="ja-JP" altLang="en-US" sz="6000" dirty="0" smtClean="0"/>
              <a:t>横浜第三高等学校　公園生物研究会　（神奈川県横浜市）</a:t>
            </a:r>
            <a:endParaRPr lang="ja-JP" altLang="en-US" sz="6000" dirty="0"/>
          </a:p>
        </p:txBody>
      </p:sp>
      <p:sp>
        <p:nvSpPr>
          <p:cNvPr id="4" name="正方形/長方形 3"/>
          <p:cNvSpPr/>
          <p:nvPr/>
        </p:nvSpPr>
        <p:spPr>
          <a:xfrm>
            <a:off x="7576457" y="1502229"/>
            <a:ext cx="28042909" cy="404295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64006" y="3045669"/>
            <a:ext cx="4761240" cy="1191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研究テーマ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64006" y="5899372"/>
            <a:ext cx="5676554" cy="1191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発表者と所属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700171" y="310684"/>
            <a:ext cx="6606296" cy="1191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横</a:t>
            </a:r>
            <a:r>
              <a:rPr kumimoji="1" lang="en-US" altLang="ja-JP" dirty="0" smtClean="0"/>
              <a:t>90</a:t>
            </a:r>
            <a:r>
              <a:rPr lang="ja-JP" altLang="en-US" dirty="0"/>
              <a:t>㎝</a:t>
            </a:r>
            <a:r>
              <a:rPr kumimoji="1" lang="ja-JP" altLang="en-US" dirty="0" smtClean="0"/>
              <a:t>程度以内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6249429" y="24362229"/>
            <a:ext cx="5240537" cy="1191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縦</a:t>
            </a:r>
            <a:r>
              <a:rPr kumimoji="1" lang="en-US" altLang="ja-JP" dirty="0" smtClean="0"/>
              <a:t>120</a:t>
            </a:r>
            <a:r>
              <a:rPr kumimoji="1" lang="ja-JP" altLang="en-US" dirty="0" smtClean="0"/>
              <a:t>㎝以内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854678" y="18230537"/>
            <a:ext cx="2484749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6600" dirty="0" smtClean="0"/>
          </a:p>
          <a:p>
            <a:endParaRPr lang="en-US" altLang="ja-JP" sz="6600" dirty="0" smtClean="0"/>
          </a:p>
          <a:p>
            <a:endParaRPr kumimoji="1" lang="en-US" altLang="ja-JP" sz="6600" dirty="0" smtClean="0"/>
          </a:p>
          <a:p>
            <a:endParaRPr lang="en-US" altLang="ja-JP" sz="6600" dirty="0"/>
          </a:p>
        </p:txBody>
      </p:sp>
      <p:sp>
        <p:nvSpPr>
          <p:cNvPr id="10" name="正方形/長方形 9"/>
          <p:cNvSpPr/>
          <p:nvPr/>
        </p:nvSpPr>
        <p:spPr>
          <a:xfrm>
            <a:off x="7937344" y="9515534"/>
            <a:ext cx="9172505" cy="574669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282779" y="11654746"/>
            <a:ext cx="2015295" cy="1191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要約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7932995" y="35501293"/>
            <a:ext cx="8845493" cy="587828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183307" y="38000057"/>
            <a:ext cx="2930610" cy="1191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17175163" y="35501293"/>
            <a:ext cx="8845493" cy="587828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26356667" y="35518705"/>
            <a:ext cx="8845493" cy="587828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9028800" y="37935336"/>
            <a:ext cx="3845925" cy="1191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参考文献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9726981" y="38000057"/>
            <a:ext cx="2015295" cy="1191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謝辞</a:t>
            </a:r>
            <a:endParaRPr kumimoji="1"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17430954" y="9515534"/>
            <a:ext cx="8729771" cy="57466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背景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6525160" y="9486485"/>
            <a:ext cx="8729771" cy="57466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材料・方法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7937343" y="15536032"/>
            <a:ext cx="27317587" cy="194130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結果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（文字・</a:t>
            </a:r>
            <a:r>
              <a:rPr lang="ja-JP" altLang="ja-JP" dirty="0" smtClean="0">
                <a:solidFill>
                  <a:schemeClr val="tx1"/>
                </a:solidFill>
              </a:rPr>
              <a:t>写真</a:t>
            </a:r>
            <a:r>
              <a:rPr lang="ja-JP" altLang="ja-JP" dirty="0">
                <a:solidFill>
                  <a:schemeClr val="tx1"/>
                </a:solidFill>
              </a:rPr>
              <a:t>・表・模式図などを</a:t>
            </a:r>
            <a:r>
              <a:rPr lang="ja-JP" altLang="ja-JP" dirty="0" smtClean="0">
                <a:solidFill>
                  <a:schemeClr val="tx1"/>
                </a:solidFill>
              </a:rPr>
              <a:t>用いて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ja-JP" dirty="0" smtClean="0">
                <a:solidFill>
                  <a:schemeClr val="tx1"/>
                </a:solidFill>
              </a:rPr>
              <a:t>分かりやすく説明</a:t>
            </a:r>
            <a:r>
              <a:rPr lang="ja-JP" altLang="en-US" dirty="0">
                <a:solidFill>
                  <a:schemeClr val="tx1"/>
                </a:solidFill>
              </a:rPr>
              <a:t>しましょう</a:t>
            </a:r>
            <a:r>
              <a:rPr lang="ja-JP" altLang="en-US" dirty="0" smtClean="0">
                <a:solidFill>
                  <a:schemeClr val="tx1"/>
                </a:solidFill>
              </a:rPr>
              <a:t>。）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013480" y="17085159"/>
            <a:ext cx="4761240" cy="2290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点線の枠は</a:t>
            </a:r>
            <a:endParaRPr kumimoji="1" lang="en-US" altLang="ja-JP" dirty="0" smtClean="0"/>
          </a:p>
          <a:p>
            <a:r>
              <a:rPr kumimoji="1" lang="ja-JP" altLang="en-US" dirty="0" smtClean="0"/>
              <a:t>不要です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0335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344</TotalTime>
  <Words>91</Words>
  <Application>Microsoft Office PowerPoint</Application>
  <PresentationFormat>ユーザー設定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安積</dc:creator>
  <cp:lastModifiedBy>安積</cp:lastModifiedBy>
  <cp:revision>13</cp:revision>
  <dcterms:created xsi:type="dcterms:W3CDTF">2024-07-03T00:38:25Z</dcterms:created>
  <dcterms:modified xsi:type="dcterms:W3CDTF">2024-07-10T10:13:36Z</dcterms:modified>
</cp:coreProperties>
</file>