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43200638" cy="43200638"/>
  <p:notesSz cx="6858000" cy="9144000"/>
  <p:defaultTextStyle>
    <a:defPPr>
      <a:defRPr lang="ja-JP"/>
    </a:defPPr>
    <a:lvl1pPr marL="0" algn="l" defTabSz="3628796" rtl="0" eaLnBrk="1" latinLnBrk="0" hangingPunct="1">
      <a:defRPr kumimoji="1"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kumimoji="1"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kumimoji="1"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kumimoji="1"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kumimoji="1"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kumimoji="1"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kumimoji="1"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kumimoji="1"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kumimoji="1"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5" d="100"/>
          <a:sy n="15" d="100"/>
        </p:scale>
        <p:origin x="172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48" y="7070108"/>
            <a:ext cx="36720542" cy="15040222"/>
          </a:xfrm>
        </p:spPr>
        <p:txBody>
          <a:bodyPr anchor="b"/>
          <a:lstStyle>
            <a:lvl1pPr algn="ctr">
              <a:defRPr sz="2834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22690338"/>
            <a:ext cx="32400479" cy="10430151"/>
          </a:xfrm>
        </p:spPr>
        <p:txBody>
          <a:bodyPr/>
          <a:lstStyle>
            <a:lvl1pPr marL="0" indent="0" algn="ctr">
              <a:buNone/>
              <a:defRPr sz="11339"/>
            </a:lvl1pPr>
            <a:lvl2pPr marL="2160041" indent="0" algn="ctr">
              <a:buNone/>
              <a:defRPr sz="9449"/>
            </a:lvl2pPr>
            <a:lvl3pPr marL="4320083" indent="0" algn="ctr">
              <a:buNone/>
              <a:defRPr sz="8504"/>
            </a:lvl3pPr>
            <a:lvl4pPr marL="6480124" indent="0" algn="ctr">
              <a:buNone/>
              <a:defRPr sz="7559"/>
            </a:lvl4pPr>
            <a:lvl5pPr marL="8640166" indent="0" algn="ctr">
              <a:buNone/>
              <a:defRPr sz="7559"/>
            </a:lvl5pPr>
            <a:lvl6pPr marL="10800207" indent="0" algn="ctr">
              <a:buNone/>
              <a:defRPr sz="7559"/>
            </a:lvl6pPr>
            <a:lvl7pPr marL="12960248" indent="0" algn="ctr">
              <a:buNone/>
              <a:defRPr sz="7559"/>
            </a:lvl7pPr>
            <a:lvl8pPr marL="15120290" indent="0" algn="ctr">
              <a:buNone/>
              <a:defRPr sz="7559"/>
            </a:lvl8pPr>
            <a:lvl9pPr marL="17280331" indent="0" algn="ctr">
              <a:buNone/>
              <a:defRPr sz="7559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43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13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9" y="2300034"/>
            <a:ext cx="9315138" cy="3661054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6" y="2300034"/>
            <a:ext cx="27405405" cy="366105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63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95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6" y="10770172"/>
            <a:ext cx="37260550" cy="17970262"/>
          </a:xfrm>
        </p:spPr>
        <p:txBody>
          <a:bodyPr anchor="b"/>
          <a:lstStyle>
            <a:lvl1pPr>
              <a:defRPr sz="2834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6" y="28910440"/>
            <a:ext cx="37260550" cy="9450136"/>
          </a:xfrm>
        </p:spPr>
        <p:txBody>
          <a:bodyPr/>
          <a:lstStyle>
            <a:lvl1pPr marL="0" indent="0">
              <a:buNone/>
              <a:defRPr sz="11339">
                <a:solidFill>
                  <a:schemeClr val="tx1"/>
                </a:solidFill>
              </a:defRPr>
            </a:lvl1pPr>
            <a:lvl2pPr marL="2160041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2pPr>
            <a:lvl3pPr marL="4320083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3pPr>
            <a:lvl4pPr marL="6480124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4pPr>
            <a:lvl5pPr marL="8640166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6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11500170"/>
            <a:ext cx="18360271" cy="274104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11500170"/>
            <a:ext cx="18360271" cy="274104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09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300044"/>
            <a:ext cx="37260550" cy="835012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5" y="10590160"/>
            <a:ext cx="18275892" cy="5190073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5" y="15780233"/>
            <a:ext cx="18275892" cy="2321034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5" y="10590160"/>
            <a:ext cx="18365898" cy="5190073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5" y="15780233"/>
            <a:ext cx="18365898" cy="2321034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45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82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3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880042"/>
            <a:ext cx="13933330" cy="10080149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6220102"/>
            <a:ext cx="21870323" cy="30700453"/>
          </a:xfrm>
        </p:spPr>
        <p:txBody>
          <a:bodyPr/>
          <a:lstStyle>
            <a:lvl1pPr>
              <a:defRPr sz="15118"/>
            </a:lvl1pPr>
            <a:lvl2pPr>
              <a:defRPr sz="13229"/>
            </a:lvl2pPr>
            <a:lvl3pPr>
              <a:defRPr sz="11339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12960191"/>
            <a:ext cx="13933330" cy="24010358"/>
          </a:xfrm>
        </p:spPr>
        <p:txBody>
          <a:bodyPr/>
          <a:lstStyle>
            <a:lvl1pPr marL="0" indent="0">
              <a:buNone/>
              <a:defRPr sz="7559"/>
            </a:lvl1pPr>
            <a:lvl2pPr marL="2160041" indent="0">
              <a:buNone/>
              <a:defRPr sz="6614"/>
            </a:lvl2pPr>
            <a:lvl3pPr marL="4320083" indent="0">
              <a:buNone/>
              <a:defRPr sz="5669"/>
            </a:lvl3pPr>
            <a:lvl4pPr marL="6480124" indent="0">
              <a:buNone/>
              <a:defRPr sz="4725"/>
            </a:lvl4pPr>
            <a:lvl5pPr marL="8640166" indent="0">
              <a:buNone/>
              <a:defRPr sz="4725"/>
            </a:lvl5pPr>
            <a:lvl6pPr marL="10800207" indent="0">
              <a:buNone/>
              <a:defRPr sz="4725"/>
            </a:lvl6pPr>
            <a:lvl7pPr marL="12960248" indent="0">
              <a:buNone/>
              <a:defRPr sz="4725"/>
            </a:lvl7pPr>
            <a:lvl8pPr marL="15120290" indent="0">
              <a:buNone/>
              <a:defRPr sz="4725"/>
            </a:lvl8pPr>
            <a:lvl9pPr marL="17280331" indent="0">
              <a:buNone/>
              <a:defRPr sz="47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9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2880042"/>
            <a:ext cx="13933330" cy="10080149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6220102"/>
            <a:ext cx="21870323" cy="30700453"/>
          </a:xfrm>
        </p:spPr>
        <p:txBody>
          <a:bodyPr anchor="t"/>
          <a:lstStyle>
            <a:lvl1pPr marL="0" indent="0">
              <a:buNone/>
              <a:defRPr sz="15118"/>
            </a:lvl1pPr>
            <a:lvl2pPr marL="2160041" indent="0">
              <a:buNone/>
              <a:defRPr sz="13229"/>
            </a:lvl2pPr>
            <a:lvl3pPr marL="4320083" indent="0">
              <a:buNone/>
              <a:defRPr sz="11339"/>
            </a:lvl3pPr>
            <a:lvl4pPr marL="6480124" indent="0">
              <a:buNone/>
              <a:defRPr sz="9449"/>
            </a:lvl4pPr>
            <a:lvl5pPr marL="8640166" indent="0">
              <a:buNone/>
              <a:defRPr sz="9449"/>
            </a:lvl5pPr>
            <a:lvl6pPr marL="10800207" indent="0">
              <a:buNone/>
              <a:defRPr sz="9449"/>
            </a:lvl6pPr>
            <a:lvl7pPr marL="12960248" indent="0">
              <a:buNone/>
              <a:defRPr sz="9449"/>
            </a:lvl7pPr>
            <a:lvl8pPr marL="15120290" indent="0">
              <a:buNone/>
              <a:defRPr sz="9449"/>
            </a:lvl8pPr>
            <a:lvl9pPr marL="17280331" indent="0">
              <a:buNone/>
              <a:defRPr sz="944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1" y="12960191"/>
            <a:ext cx="13933330" cy="24010358"/>
          </a:xfrm>
        </p:spPr>
        <p:txBody>
          <a:bodyPr/>
          <a:lstStyle>
            <a:lvl1pPr marL="0" indent="0">
              <a:buNone/>
              <a:defRPr sz="7559"/>
            </a:lvl1pPr>
            <a:lvl2pPr marL="2160041" indent="0">
              <a:buNone/>
              <a:defRPr sz="6614"/>
            </a:lvl2pPr>
            <a:lvl3pPr marL="4320083" indent="0">
              <a:buNone/>
              <a:defRPr sz="5669"/>
            </a:lvl3pPr>
            <a:lvl4pPr marL="6480124" indent="0">
              <a:buNone/>
              <a:defRPr sz="4725"/>
            </a:lvl4pPr>
            <a:lvl5pPr marL="8640166" indent="0">
              <a:buNone/>
              <a:defRPr sz="4725"/>
            </a:lvl5pPr>
            <a:lvl6pPr marL="10800207" indent="0">
              <a:buNone/>
              <a:defRPr sz="4725"/>
            </a:lvl6pPr>
            <a:lvl7pPr marL="12960248" indent="0">
              <a:buNone/>
              <a:defRPr sz="4725"/>
            </a:lvl7pPr>
            <a:lvl8pPr marL="15120290" indent="0">
              <a:buNone/>
              <a:defRPr sz="4725"/>
            </a:lvl8pPr>
            <a:lvl9pPr marL="17280331" indent="0">
              <a:buNone/>
              <a:defRPr sz="47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2300044"/>
            <a:ext cx="37260550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11500170"/>
            <a:ext cx="37260550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40040601"/>
            <a:ext cx="972014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D350-BB6A-4ACD-A0B1-82CD460B43BC}" type="datetimeFigureOut">
              <a:rPr kumimoji="1" lang="ja-JP" altLang="en-US" smtClean="0"/>
              <a:t>2024/7/10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40040601"/>
            <a:ext cx="1458021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40040601"/>
            <a:ext cx="972014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D55C5-1E43-4E1D-B38F-FC6D40DB9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13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20083" rtl="0" eaLnBrk="1" latinLnBrk="0" hangingPunct="1">
        <a:lnSpc>
          <a:spcPct val="90000"/>
        </a:lnSpc>
        <a:spcBef>
          <a:spcPct val="0"/>
        </a:spcBef>
        <a:buNone/>
        <a:defRPr kumimoji="1" sz="207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021" indent="-1080021" algn="l" defTabSz="4320083" rtl="0" eaLnBrk="1" latinLnBrk="0" hangingPunct="1">
        <a:lnSpc>
          <a:spcPct val="90000"/>
        </a:lnSpc>
        <a:spcBef>
          <a:spcPts val="4725"/>
        </a:spcBef>
        <a:buFont typeface="Arial" panose="020B0604020202020204" pitchFamily="34" charset="0"/>
        <a:buChar char="•"/>
        <a:defRPr kumimoji="1" sz="13229" kern="1200">
          <a:solidFill>
            <a:schemeClr val="tx1"/>
          </a:solidFill>
          <a:latin typeface="+mn-lt"/>
          <a:ea typeface="+mn-ea"/>
          <a:cs typeface="+mn-cs"/>
        </a:defRPr>
      </a:lvl1pPr>
      <a:lvl2pPr marL="3240062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1133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04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45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9720186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28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4040269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6200311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8360352" indent="-1080021" algn="l" defTabSz="4320083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083" rtl="0" eaLnBrk="1" latinLnBrk="0" hangingPunct="1"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60041" algn="l" defTabSz="4320083" rtl="0" eaLnBrk="1" latinLnBrk="0" hangingPunct="1"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20083" algn="l" defTabSz="4320083" rtl="0" eaLnBrk="1" latinLnBrk="0" hangingPunct="1"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80124" algn="l" defTabSz="4320083" rtl="0" eaLnBrk="1" latinLnBrk="0" hangingPunct="1"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40166" algn="l" defTabSz="4320083" rtl="0" eaLnBrk="1" latinLnBrk="0" hangingPunct="1"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07" algn="l" defTabSz="4320083" rtl="0" eaLnBrk="1" latinLnBrk="0" hangingPunct="1"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60248" algn="l" defTabSz="4320083" rtl="0" eaLnBrk="1" latinLnBrk="0" hangingPunct="1"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20290" algn="l" defTabSz="4320083" rtl="0" eaLnBrk="1" latinLnBrk="0" hangingPunct="1"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80331" algn="l" defTabSz="4320083" rtl="0" eaLnBrk="1" latinLnBrk="0" hangingPunct="1"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527666" y="2790664"/>
            <a:ext cx="261404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 dirty="0"/>
              <a:t>横浜市神奈川区の公園に見られる植物の染色体観察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27666" y="5525649"/>
            <a:ext cx="251745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/>
              <a:t>田中 加奈子（</a:t>
            </a:r>
            <a:r>
              <a:rPr lang="en-US" altLang="ja-JP" sz="6000" dirty="0"/>
              <a:t>3</a:t>
            </a:r>
            <a:r>
              <a:rPr lang="ja-JP" altLang="en-US" sz="6000" dirty="0"/>
              <a:t>年生）、山田 元（</a:t>
            </a:r>
            <a:r>
              <a:rPr lang="en-US" altLang="ja-JP" sz="6000" dirty="0"/>
              <a:t>2</a:t>
            </a:r>
            <a:r>
              <a:rPr lang="ja-JP" altLang="en-US" sz="6000" dirty="0"/>
              <a:t>年生）、鈴木 孝（</a:t>
            </a:r>
            <a:r>
              <a:rPr lang="en-US" altLang="ja-JP" sz="6000" dirty="0"/>
              <a:t>1</a:t>
            </a:r>
            <a:r>
              <a:rPr lang="ja-JP" altLang="en-US" sz="6000" dirty="0"/>
              <a:t>年生</a:t>
            </a:r>
            <a:r>
              <a:rPr lang="ja-JP" altLang="en-US" sz="6000" dirty="0" smtClean="0"/>
              <a:t>）（仮名）（</a:t>
            </a:r>
            <a:r>
              <a:rPr lang="ja-JP" altLang="en-US" sz="6000" dirty="0"/>
              <a:t>顧問：＊＊＊＊教諭）</a:t>
            </a:r>
          </a:p>
          <a:p>
            <a:r>
              <a:rPr lang="ja-JP" altLang="en-US" sz="6000" dirty="0" smtClean="0"/>
              <a:t>横浜第三高等学校　公園生物研究会　（神奈川県横浜市）</a:t>
            </a:r>
            <a:endParaRPr lang="ja-JP" altLang="en-US" sz="6000" dirty="0"/>
          </a:p>
        </p:txBody>
      </p:sp>
      <p:sp>
        <p:nvSpPr>
          <p:cNvPr id="4" name="正方形/長方形 3"/>
          <p:cNvSpPr/>
          <p:nvPr/>
        </p:nvSpPr>
        <p:spPr>
          <a:xfrm>
            <a:off x="7576457" y="1502229"/>
            <a:ext cx="28042909" cy="40429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64006" y="3045669"/>
            <a:ext cx="4761240" cy="119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研究テーマ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64006" y="5899372"/>
            <a:ext cx="5676554" cy="119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発表者と所属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00171" y="310684"/>
            <a:ext cx="6606296" cy="119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横</a:t>
            </a:r>
            <a:r>
              <a:rPr kumimoji="1" lang="en-US" altLang="ja-JP" dirty="0" smtClean="0"/>
              <a:t>90</a:t>
            </a:r>
            <a:r>
              <a:rPr lang="ja-JP" altLang="en-US" dirty="0"/>
              <a:t>㎝</a:t>
            </a:r>
            <a:r>
              <a:rPr kumimoji="1" lang="ja-JP" altLang="en-US" dirty="0" smtClean="0"/>
              <a:t>程度以内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249429" y="24362229"/>
            <a:ext cx="5240537" cy="119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縦</a:t>
            </a:r>
            <a:r>
              <a:rPr kumimoji="1" lang="en-US" altLang="ja-JP" dirty="0" smtClean="0"/>
              <a:t>120</a:t>
            </a:r>
            <a:r>
              <a:rPr kumimoji="1" lang="ja-JP" altLang="en-US" dirty="0" smtClean="0"/>
              <a:t>㎝以内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54678" y="18230537"/>
            <a:ext cx="248474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6600" dirty="0" smtClean="0"/>
          </a:p>
          <a:p>
            <a:endParaRPr lang="en-US" altLang="ja-JP" sz="6600" dirty="0" smtClean="0"/>
          </a:p>
          <a:p>
            <a:endParaRPr kumimoji="1" lang="en-US" altLang="ja-JP" sz="6600" dirty="0" smtClean="0"/>
          </a:p>
          <a:p>
            <a:endParaRPr lang="en-US" altLang="ja-JP" sz="6600" dirty="0"/>
          </a:p>
        </p:txBody>
      </p:sp>
      <p:sp>
        <p:nvSpPr>
          <p:cNvPr id="10" name="正方形/長方形 9"/>
          <p:cNvSpPr/>
          <p:nvPr/>
        </p:nvSpPr>
        <p:spPr>
          <a:xfrm>
            <a:off x="7937344" y="9515534"/>
            <a:ext cx="9172505" cy="57466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282779" y="11654746"/>
            <a:ext cx="2015295" cy="119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要約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932995" y="35501293"/>
            <a:ext cx="8845493" cy="58782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83307" y="38000057"/>
            <a:ext cx="2930610" cy="119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17175163" y="35501293"/>
            <a:ext cx="8845493" cy="58782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6356667" y="35518705"/>
            <a:ext cx="8845493" cy="58782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028800" y="37935336"/>
            <a:ext cx="3845925" cy="119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726981" y="38000057"/>
            <a:ext cx="2015295" cy="119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謝辞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17430954" y="9515534"/>
            <a:ext cx="8729771" cy="57466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背景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6525160" y="9486485"/>
            <a:ext cx="8729771" cy="57466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材料・方法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937343" y="15536032"/>
            <a:ext cx="27317587" cy="194130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結果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（文字・</a:t>
            </a:r>
            <a:r>
              <a:rPr lang="ja-JP" altLang="ja-JP" dirty="0" smtClean="0">
                <a:solidFill>
                  <a:schemeClr val="tx1"/>
                </a:solidFill>
              </a:rPr>
              <a:t>写真</a:t>
            </a:r>
            <a:r>
              <a:rPr lang="ja-JP" altLang="ja-JP" dirty="0">
                <a:solidFill>
                  <a:schemeClr val="tx1"/>
                </a:solidFill>
              </a:rPr>
              <a:t>・表・模式図などを</a:t>
            </a:r>
            <a:r>
              <a:rPr lang="ja-JP" altLang="ja-JP" dirty="0" smtClean="0">
                <a:solidFill>
                  <a:schemeClr val="tx1"/>
                </a:solidFill>
              </a:rPr>
              <a:t>用いて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ja-JP" dirty="0" smtClean="0">
                <a:solidFill>
                  <a:schemeClr val="tx1"/>
                </a:solidFill>
              </a:rPr>
              <a:t>分かりやすく説明</a:t>
            </a:r>
            <a:r>
              <a:rPr lang="ja-JP" altLang="en-US" dirty="0">
                <a:solidFill>
                  <a:schemeClr val="tx1"/>
                </a:solidFill>
              </a:rPr>
              <a:t>しましょう</a:t>
            </a:r>
            <a:r>
              <a:rPr lang="ja-JP" altLang="en-US" dirty="0" smtClean="0">
                <a:solidFill>
                  <a:schemeClr val="tx1"/>
                </a:solidFill>
              </a:rPr>
              <a:t>。）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13480" y="17085159"/>
            <a:ext cx="4761240" cy="2290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点線の枠は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不要です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033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91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安積</dc:creator>
  <cp:lastModifiedBy>安積</cp:lastModifiedBy>
  <cp:revision>13</cp:revision>
  <dcterms:created xsi:type="dcterms:W3CDTF">2024-07-03T00:38:25Z</dcterms:created>
  <dcterms:modified xsi:type="dcterms:W3CDTF">2024-07-10T10:13:36Z</dcterms:modified>
</cp:coreProperties>
</file>